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1" r:id="rId5"/>
    <p:sldId id="260" r:id="rId6"/>
    <p:sldId id="258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63" r:id="rId15"/>
    <p:sldId id="25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56CCA-1A65-4207-A85E-5E54BF3E1A91}" type="datetimeFigureOut">
              <a:rPr lang="ru-RU" smtClean="0"/>
              <a:pPr/>
              <a:t>30.06.2022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69616-B7F6-45F1-B247-DD78FA4C4D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56CCA-1A65-4207-A85E-5E54BF3E1A91}" type="datetimeFigureOut">
              <a:rPr lang="ru-RU" smtClean="0"/>
              <a:pPr/>
              <a:t>30.06.2022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69616-B7F6-45F1-B247-DD78FA4C4D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56CCA-1A65-4207-A85E-5E54BF3E1A91}" type="datetimeFigureOut">
              <a:rPr lang="ru-RU" smtClean="0"/>
              <a:pPr/>
              <a:t>30.06.2022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69616-B7F6-45F1-B247-DD78FA4C4D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56CCA-1A65-4207-A85E-5E54BF3E1A91}" type="datetimeFigureOut">
              <a:rPr lang="ru-RU" smtClean="0"/>
              <a:pPr/>
              <a:t>30.06.2022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69616-B7F6-45F1-B247-DD78FA4C4D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56CCA-1A65-4207-A85E-5E54BF3E1A91}" type="datetimeFigureOut">
              <a:rPr lang="ru-RU" smtClean="0"/>
              <a:pPr/>
              <a:t>30.06.2022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69616-B7F6-45F1-B247-DD78FA4C4D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56CCA-1A65-4207-A85E-5E54BF3E1A91}" type="datetimeFigureOut">
              <a:rPr lang="ru-RU" smtClean="0"/>
              <a:pPr/>
              <a:t>30.06.2022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69616-B7F6-45F1-B247-DD78FA4C4D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56CCA-1A65-4207-A85E-5E54BF3E1A91}" type="datetimeFigureOut">
              <a:rPr lang="ru-RU" smtClean="0"/>
              <a:pPr/>
              <a:t>30.06.2022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69616-B7F6-45F1-B247-DD78FA4C4D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56CCA-1A65-4207-A85E-5E54BF3E1A91}" type="datetimeFigureOut">
              <a:rPr lang="ru-RU" smtClean="0"/>
              <a:pPr/>
              <a:t>30.06.2022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69616-B7F6-45F1-B247-DD78FA4C4D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56CCA-1A65-4207-A85E-5E54BF3E1A91}" type="datetimeFigureOut">
              <a:rPr lang="ru-RU" smtClean="0"/>
              <a:pPr/>
              <a:t>30.06.2022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69616-B7F6-45F1-B247-DD78FA4C4D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56CCA-1A65-4207-A85E-5E54BF3E1A91}" type="datetimeFigureOut">
              <a:rPr lang="ru-RU" smtClean="0"/>
              <a:pPr/>
              <a:t>30.06.2022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69616-B7F6-45F1-B247-DD78FA4C4D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56CCA-1A65-4207-A85E-5E54BF3E1A91}" type="datetimeFigureOut">
              <a:rPr lang="ru-RU" smtClean="0"/>
              <a:pPr/>
              <a:t>30.06.2022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69616-B7F6-45F1-B247-DD78FA4C4D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56CCA-1A65-4207-A85E-5E54BF3E1A91}" type="datetimeFigureOut">
              <a:rPr lang="ru-RU" smtClean="0"/>
              <a:pPr/>
              <a:t>30.06.2022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C69616-B7F6-45F1-B247-DD78FA4C4D9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https://catherineasquithgallery.com/uploads/posts/2021-02/1613237696_211-p-fon-dlya-prezentatsii-powerpoint-sinii-2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Учреждение «Детский сад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общеразвивающего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вида №38 «Дельфин» г. Альметьевск»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Презентация по работе с семьей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/>
              <a:t>Воспитатели </a:t>
            </a:r>
            <a:r>
              <a:rPr lang="ru-RU" dirty="0" err="1" smtClean="0"/>
              <a:t>Титанова</a:t>
            </a:r>
            <a:r>
              <a:rPr lang="ru-RU" dirty="0" smtClean="0"/>
              <a:t> </a:t>
            </a:r>
          </a:p>
          <a:p>
            <a:pPr algn="r"/>
            <a:r>
              <a:rPr lang="ru-RU" dirty="0" smtClean="0"/>
              <a:t>Токарева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catherineasquithgallery.com/uploads/posts/2021-02/1613237696_211-p-fon-dlya-prezentatsii-powerpoint-sinii-2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9018" y="285729"/>
            <a:ext cx="3946385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00420" cy="3011486"/>
          </a:xfrm>
        </p:spPr>
        <p:txBody>
          <a:bodyPr>
            <a:normAutofit/>
          </a:bodyPr>
          <a:lstStyle/>
          <a:p>
            <a:r>
              <a:rPr lang="ru-RU" dirty="0" smtClean="0"/>
              <a:t>Поздравляем наших пап «С 23 февраля»</a:t>
            </a:r>
            <a:endParaRPr lang="ru-RU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5" y="3429000"/>
            <a:ext cx="3643338" cy="2800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3357562"/>
            <a:ext cx="3990375" cy="3154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catherineasquithgallery.com/uploads/posts/2021-02/1613237696_211-p-fon-dlya-prezentatsii-powerpoint-sinii-2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262" y="714356"/>
            <a:ext cx="4013069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3429000"/>
            <a:ext cx="4071966" cy="312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catherineasquithgallery.com/uploads/posts/2021-02/1613237696_211-p-fon-dlya-prezentatsii-powerpoint-sinii-2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428604"/>
            <a:ext cx="2451216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4043362" cy="2082792"/>
          </a:xfrm>
        </p:spPr>
        <p:txBody>
          <a:bodyPr/>
          <a:lstStyle/>
          <a:p>
            <a:r>
              <a:rPr lang="ru-RU" dirty="0" smtClean="0"/>
              <a:t>Поздравляем «С 8 марта»</a:t>
            </a:r>
            <a:endParaRPr lang="ru-RU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868" y="1928802"/>
            <a:ext cx="2214578" cy="3538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224" y="2214554"/>
            <a:ext cx="2286016" cy="4211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s://catherineasquithgallery.com/uploads/posts/2021-02/1613237696_211-p-fon-dlya-prezentatsii-powerpoint-sinii-2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357166"/>
            <a:ext cx="2786082" cy="4175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6" y="1785926"/>
            <a:ext cx="2786082" cy="423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https://catherineasquithgallery.com/uploads/posts/2021-02/1613237696_211-p-fon-dlya-prezentatsii-powerpoint-sinii-2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75056" y="142852"/>
            <a:ext cx="5334038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1428736"/>
            <a:ext cx="3714776" cy="2051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9124" y="3786190"/>
            <a:ext cx="4094357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4286256"/>
            <a:ext cx="4429156" cy="135732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Экологический субботник 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https://catherineasquithgallery.com/uploads/posts/2021-02/1613237696_211-p-fon-dlya-prezentatsii-powerpoint-sinii-2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285728"/>
            <a:ext cx="3846313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2928934"/>
            <a:ext cx="3816142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3900486" cy="2582858"/>
          </a:xfrm>
        </p:spPr>
        <p:txBody>
          <a:bodyPr>
            <a:normAutofit/>
          </a:bodyPr>
          <a:lstStyle/>
          <a:p>
            <a:r>
              <a:rPr lang="ru-RU" dirty="0" smtClean="0"/>
              <a:t>Вручение брошюры по правилам ПДД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https://catherineasquithgallery.com/uploads/posts/2021-02/1613237696_211-p-fon-dlya-prezentatsii-powerpoint-sinii-2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714356"/>
            <a:ext cx="4292988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71858" cy="4797436"/>
          </a:xfrm>
        </p:spPr>
        <p:txBody>
          <a:bodyPr/>
          <a:lstStyle/>
          <a:p>
            <a:r>
              <a:rPr lang="ru-RU" dirty="0" smtClean="0"/>
              <a:t>Поздравляем с Денем Любви, Семьи и Верности!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https://catherineasquithgallery.com/uploads/posts/2021-02/1613237696_211-p-fon-dlya-prezentatsii-powerpoint-sinii-2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285728"/>
            <a:ext cx="2414033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868" y="1857364"/>
            <a:ext cx="2588201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86446" y="3786190"/>
            <a:ext cx="280802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3114668" cy="5797568"/>
          </a:xfrm>
        </p:spPr>
        <p:txBody>
          <a:bodyPr>
            <a:normAutofit/>
          </a:bodyPr>
          <a:lstStyle/>
          <a:p>
            <a:r>
              <a:rPr lang="ru-RU" dirty="0" smtClean="0"/>
              <a:t>Участие в конкурсе «Мой друг велосипед»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https://catherineasquithgallery.com/uploads/posts/2021-02/1613237696_211-p-fon-dlya-prezentatsii-powerpoint-sinii-2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214290"/>
            <a:ext cx="2857520" cy="307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24" y="214290"/>
            <a:ext cx="2969124" cy="3140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14612" y="3357562"/>
            <a:ext cx="3143272" cy="325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https://catherineasquithgallery.com/uploads/posts/2021-02/1613237696_211-p-fon-dlya-prezentatsii-powerpoint-sinii-2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285728"/>
            <a:ext cx="3357586" cy="3192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3071810"/>
            <a:ext cx="3479902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4471990" cy="272573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Победители конкурса «Волшебный сундучок осени»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https://catherineasquithgallery.com/uploads/posts/2021-02/1613237696_211-p-fon-dlya-prezentatsii-powerpoint-sinii-2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3686172" cy="36544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Украшение окон к новому году , зубным порошком . Организатор Осипова О.А.</a:t>
            </a:r>
            <a:endParaRPr lang="ru-RU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3071810"/>
            <a:ext cx="3380086" cy="3353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500042"/>
            <a:ext cx="3000396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https://catherineasquithgallery.com/uploads/posts/2021-02/1613237696_211-p-fon-dlya-prezentatsii-powerpoint-sinii-2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42853"/>
            <a:ext cx="3357586" cy="332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38" y="785794"/>
            <a:ext cx="3071834" cy="3038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9058" y="3500438"/>
            <a:ext cx="3203312" cy="3168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https://catherineasquithgallery.com/uploads/posts/2021-02/1613237696_211-p-fon-dlya-prezentatsii-powerpoint-sinii-2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714488"/>
            <a:ext cx="3214710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День Мамы</a:t>
            </a:r>
            <a:endParaRPr lang="ru-RU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1643050"/>
            <a:ext cx="3538200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catherineasquithgallery.com/uploads/posts/2021-02/1613237696_211-p-fon-dlya-prezentatsii-powerpoint-sinii-2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1357298"/>
            <a:ext cx="3745959" cy="4271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1357298"/>
            <a:ext cx="3809534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104</TotalTime>
  <Words>87</Words>
  <Application>Microsoft Office PowerPoint</Application>
  <PresentationFormat>Экран (4:3)</PresentationFormat>
  <Paragraphs>14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по работе с семьей</vt:lpstr>
      <vt:lpstr>Поздравляем с Денем Любви, Семьи и Верности!</vt:lpstr>
      <vt:lpstr>Участие в конкурсе «Мой друг велосипед»</vt:lpstr>
      <vt:lpstr>Слайд 4</vt:lpstr>
      <vt:lpstr>Победители конкурса «Волшебный сундучок осени»</vt:lpstr>
      <vt:lpstr>Украшение окон к новому году , зубным порошком . Организатор Осипова О.А.</vt:lpstr>
      <vt:lpstr>Слайд 7</vt:lpstr>
      <vt:lpstr>День Мамы</vt:lpstr>
      <vt:lpstr>Слайд 9</vt:lpstr>
      <vt:lpstr>Поздравляем наших пап «С 23 февраля»</vt:lpstr>
      <vt:lpstr>Слайд 11</vt:lpstr>
      <vt:lpstr>Поздравляем «С 8 марта»</vt:lpstr>
      <vt:lpstr>Слайд 13</vt:lpstr>
      <vt:lpstr>Экологический субботник </vt:lpstr>
      <vt:lpstr>Вручение брошюры по правилам ПДД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User4432</dc:creator>
  <cp:lastModifiedBy>Admin</cp:lastModifiedBy>
  <cp:revision>10</cp:revision>
  <dcterms:created xsi:type="dcterms:W3CDTF">2022-06-30T15:11:12Z</dcterms:created>
  <dcterms:modified xsi:type="dcterms:W3CDTF">2022-06-30T17:42:36Z</dcterms:modified>
</cp:coreProperties>
</file>